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2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71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08663-7DED-4958-80BF-A99762850D64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5CD57-3DEA-4308-8D51-2F8F23A9A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50YKvi5Jrto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di9R-LtC0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48768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/>
              <a:t>DATE: 1.04.2020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819400"/>
            <a:ext cx="8915400" cy="182879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b="1" dirty="0" smtClean="0">
                <a:solidFill>
                  <a:srgbClr val="C00000"/>
                </a:solidFill>
              </a:rPr>
              <a:t>If the denominator of a number is irrational, then the process of converting its denominator to a rational number by multiplying its numerator and denominator by a suitable number, is called </a:t>
            </a:r>
            <a:r>
              <a:rPr lang="en-US" sz="3600" b="1" dirty="0" smtClean="0"/>
              <a:t>Rationalisation</a:t>
            </a:r>
            <a:r>
              <a:rPr lang="en-US" sz="3600" dirty="0" smtClean="0"/>
              <a:t>. </a:t>
            </a:r>
            <a:r>
              <a:rPr lang="en-US" sz="3600" b="1" dirty="0" smtClean="0">
                <a:solidFill>
                  <a:srgbClr val="C00000"/>
                </a:solidFill>
              </a:rPr>
              <a:t>Such a number is called </a:t>
            </a:r>
            <a:r>
              <a:rPr lang="en-US" sz="3600" b="1" dirty="0" smtClean="0"/>
              <a:t>Rationalising Factor.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724400"/>
            <a:ext cx="754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429000" y="53340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Here Rationalising Factor Is </a:t>
            </a:r>
            <a:r>
              <a:rPr lang="en-US" sz="2800" dirty="0" smtClean="0">
                <a:latin typeface="Cambria Math"/>
                <a:ea typeface="Cambria Math"/>
              </a:rPr>
              <a:t>√2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38200" y="3048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b="1" dirty="0" smtClean="0"/>
              <a:t>MATHEMATICS </a:t>
            </a:r>
            <a:r>
              <a:rPr lang="en-IN" sz="2400" b="1" dirty="0" smtClean="0"/>
              <a:t>CONTENT – 5</a:t>
            </a:r>
          </a:p>
          <a:p>
            <a:pPr algn="ctr"/>
            <a:r>
              <a:rPr lang="en-IN" sz="2400" b="1" dirty="0" smtClean="0"/>
              <a:t>CLASS IX</a:t>
            </a:r>
          </a:p>
          <a:p>
            <a:r>
              <a:rPr lang="en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en-IN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RATIONALISATION</a:t>
            </a:r>
            <a:endParaRPr lang="en-I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048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7.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lum bright="-6000" contrast="-5000"/>
          </a:blip>
          <a:srcRect t="17856" b="3279"/>
          <a:stretch>
            <a:fillRect/>
          </a:stretch>
        </p:blipFill>
        <p:spPr bwMode="auto">
          <a:xfrm>
            <a:off x="609600" y="11430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/>
          <a:srcRect r="65217" b="91351"/>
          <a:stretch>
            <a:fillRect/>
          </a:stretch>
        </p:blipFill>
        <p:spPr bwMode="auto">
          <a:xfrm>
            <a:off x="685800" y="152400"/>
            <a:ext cx="99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9144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3223"/>
          <a:stretch>
            <a:fillRect/>
          </a:stretch>
        </p:blipFill>
        <p:spPr bwMode="auto">
          <a:xfrm>
            <a:off x="609600" y="838200"/>
            <a:ext cx="5695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4514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" y="4114800"/>
            <a:ext cx="38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</a:rPr>
              <a:t>PRACTICE QUESTIONS 1- TO BE DONE IN THE NOTEBOOK.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70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28600"/>
            <a:ext cx="87877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Type3:- </a:t>
            </a:r>
            <a:r>
              <a:rPr lang="en-US" sz="3200" b="1" dirty="0" smtClean="0"/>
              <a:t>If both a and b are rational numbers,</a:t>
            </a:r>
          </a:p>
          <a:p>
            <a:r>
              <a:rPr lang="en-US" sz="3200" b="1" dirty="0" smtClean="0"/>
              <a:t> find the values of a and b in each of the following-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556" t="84976" r="72222"/>
          <a:stretch>
            <a:fillRect/>
          </a:stretch>
        </p:blipFill>
        <p:spPr bwMode="auto">
          <a:xfrm>
            <a:off x="3810000" y="1905000"/>
            <a:ext cx="91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95400" y="2057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rationalising ,we get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20574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(See slide 5)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524000"/>
            <a:ext cx="2286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25146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 b="85872"/>
          <a:stretch>
            <a:fillRect/>
          </a:stretch>
        </p:blipFill>
        <p:spPr bwMode="auto">
          <a:xfrm>
            <a:off x="1371600" y="3200400"/>
            <a:ext cx="27717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7338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838200" y="32766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b="14455"/>
          <a:stretch>
            <a:fillRect/>
          </a:stretch>
        </p:blipFill>
        <p:spPr bwMode="auto">
          <a:xfrm>
            <a:off x="1676400" y="914400"/>
            <a:ext cx="3162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3.</a:t>
            </a:r>
            <a:endParaRPr lang="en-US" b="1" dirty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100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85800" y="914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Simplify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4495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……….</a:t>
            </a:r>
            <a:r>
              <a:rPr lang="en-US" dirty="0" err="1" smtClean="0"/>
              <a:t>eqn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381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…..</a:t>
            </a:r>
            <a:r>
              <a:rPr lang="en-US" dirty="0" err="1" smtClean="0"/>
              <a:t>eqn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295400" y="5029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comparing </a:t>
            </a:r>
            <a:r>
              <a:rPr lang="en-US" dirty="0" err="1" smtClean="0"/>
              <a:t>eqn</a:t>
            </a:r>
            <a:r>
              <a:rPr lang="en-US" dirty="0" smtClean="0"/>
              <a:t> 1 and </a:t>
            </a:r>
            <a:r>
              <a:rPr lang="en-US" dirty="0" err="1" smtClean="0"/>
              <a:t>eqn</a:t>
            </a:r>
            <a:r>
              <a:rPr lang="en-US" dirty="0" smtClean="0"/>
              <a:t> 2, we get</a:t>
            </a:r>
          </a:p>
          <a:p>
            <a:r>
              <a:rPr lang="en-US" dirty="0" smtClean="0"/>
              <a:t>     a = 3 and b = 0/4 or 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04800" y="5626894"/>
            <a:ext cx="78486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hlinkClick r:id="rId4"/>
              </a:rPr>
              <a:t>VIDEO LINK:  </a:t>
            </a:r>
            <a:r>
              <a:rPr lang="en-US" sz="2800" dirty="0" smtClean="0">
                <a:solidFill>
                  <a:srgbClr val="FF0000"/>
                </a:solidFill>
                <a:hlinkClick r:id="rId4"/>
              </a:rPr>
              <a:t>https://youtu.be/50YKvi5Jrto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624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914400" y="5791200"/>
            <a:ext cx="6019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hlinkClick r:id="rId3"/>
              </a:rPr>
              <a:t>VIDEO LINK:- https://youtu.be/ldi9R-LtC0M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304800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Type4:-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762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885825"/>
            <a:ext cx="6553199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8382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t="1145"/>
          <a:stretch>
            <a:fillRect/>
          </a:stretch>
        </p:blipFill>
        <p:spPr bwMode="auto">
          <a:xfrm>
            <a:off x="57150" y="990600"/>
            <a:ext cx="90297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F4DF2A7-BFC5-4ABA-9AFA-6D9695A73123}"/>
              </a:ext>
            </a:extLst>
          </p:cNvPr>
          <p:cNvSpPr txBox="1"/>
          <p:nvPr/>
        </p:nvSpPr>
        <p:spPr>
          <a:xfrm>
            <a:off x="888400" y="6172200"/>
            <a:ext cx="72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 smtClean="0"/>
              <a:t>Now do </a:t>
            </a:r>
            <a:r>
              <a:rPr lang="en-IN" sz="2800" b="1" dirty="0"/>
              <a:t>Ex 1.5 Q5 in your </a:t>
            </a:r>
            <a:r>
              <a:rPr lang="en-IN" sz="2800" b="1" dirty="0" smtClean="0"/>
              <a:t>notebook.</a:t>
            </a:r>
            <a:endParaRPr lang="en-IN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14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8175"/>
          <a:stretch>
            <a:fillRect/>
          </a:stretch>
        </p:blipFill>
        <p:spPr bwMode="auto">
          <a:xfrm>
            <a:off x="457200" y="990601"/>
            <a:ext cx="792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1676400" y="1219200"/>
            <a:ext cx="3245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Here Rationalising Factor </a:t>
            </a:r>
            <a:r>
              <a:rPr lang="en-US" dirty="0"/>
              <a:t>i</a:t>
            </a:r>
            <a:r>
              <a:rPr lang="en-US" dirty="0" smtClean="0"/>
              <a:t>s 2-</a:t>
            </a:r>
            <a:r>
              <a:rPr lang="en-US" dirty="0" smtClean="0">
                <a:latin typeface="Cambria Math"/>
                <a:ea typeface="Cambria Math"/>
              </a:rPr>
              <a:t>√3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676400" y="32766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Here Rationalising Factor is </a:t>
            </a:r>
            <a:r>
              <a:rPr lang="en-US" dirty="0" smtClean="0">
                <a:latin typeface="Cambria Math"/>
                <a:ea typeface="Cambria Math"/>
              </a:rPr>
              <a:t>√3</a:t>
            </a:r>
            <a:r>
              <a:rPr lang="en-US" dirty="0">
                <a:latin typeface="Cambria Math"/>
                <a:ea typeface="Cambria Math"/>
              </a:rPr>
              <a:t>+</a:t>
            </a:r>
            <a:r>
              <a:rPr lang="en-US" dirty="0" smtClean="0">
                <a:latin typeface="Cambria Math"/>
                <a:ea typeface="Cambria Math"/>
              </a:rPr>
              <a:t>√5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60960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28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8382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NOTES:- EXTRA QUESTIONS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2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Type1:-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969"/>
          <a:stretch>
            <a:fillRect/>
          </a:stretch>
        </p:blipFill>
        <p:spPr bwMode="auto">
          <a:xfrm>
            <a:off x="3505200" y="1676400"/>
            <a:ext cx="3886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5128" t="22776"/>
          <a:stretch>
            <a:fillRect/>
          </a:stretch>
        </p:blipFill>
        <p:spPr bwMode="auto">
          <a:xfrm>
            <a:off x="1066800" y="25908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209800" y="18288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Simplify</a:t>
            </a:r>
            <a:r>
              <a:rPr lang="en-US" dirty="0" smtClean="0"/>
              <a:t>:-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 l="8541"/>
          <a:stretch>
            <a:fillRect/>
          </a:stretch>
        </p:blipFill>
        <p:spPr bwMode="auto">
          <a:xfrm>
            <a:off x="1219200" y="457200"/>
            <a:ext cx="4191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4572000"/>
            <a:ext cx="4724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09598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Type2:- </a:t>
            </a:r>
            <a:r>
              <a:rPr lang="en-US" sz="3200" b="1" dirty="0" smtClean="0"/>
              <a:t>Simplify each of the following by</a:t>
            </a:r>
          </a:p>
          <a:p>
            <a:r>
              <a:rPr lang="en-US" sz="3200" b="1" dirty="0" smtClean="0"/>
              <a:t> rationalising the denominator-</a:t>
            </a:r>
            <a:endParaRPr lang="en-U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966" t="20363" r="75623" b="53455"/>
          <a:stretch>
            <a:fillRect/>
          </a:stretch>
        </p:blipFill>
        <p:spPr bwMode="auto">
          <a:xfrm>
            <a:off x="1447800" y="18288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9244"/>
          <a:stretch>
            <a:fillRect/>
          </a:stretch>
        </p:blipFill>
        <p:spPr bwMode="auto">
          <a:xfrm>
            <a:off x="1295400" y="26670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90600" y="19050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r="71795" b="71930"/>
          <a:stretch>
            <a:fillRect/>
          </a:stretch>
        </p:blipFill>
        <p:spPr bwMode="auto">
          <a:xfrm>
            <a:off x="762000" y="228600"/>
            <a:ext cx="114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304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</a:t>
            </a:r>
            <a:endParaRPr lang="en-US" sz="24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962400"/>
            <a:ext cx="441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3505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3.</a:t>
            </a:r>
            <a:endParaRPr lang="en-US" sz="24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r="75862" b="82353"/>
          <a:stretch>
            <a:fillRect/>
          </a:stretch>
        </p:blipFill>
        <p:spPr bwMode="auto">
          <a:xfrm>
            <a:off x="838200" y="35052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36004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033" r="78313" b="77500"/>
          <a:stretch>
            <a:fillRect/>
          </a:stretch>
        </p:blipFill>
        <p:spPr bwMode="auto">
          <a:xfrm>
            <a:off x="762000" y="152400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4. </a:t>
            </a:r>
            <a:endParaRPr lang="en-US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838200"/>
            <a:ext cx="5257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954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 r="70370" b="76699"/>
          <a:stretch>
            <a:fillRect/>
          </a:stretch>
        </p:blipFill>
        <p:spPr bwMode="auto">
          <a:xfrm>
            <a:off x="838200" y="228600"/>
            <a:ext cx="137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04800" y="457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46482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6.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74054" b="85047"/>
          <a:stretch>
            <a:fillRect/>
          </a:stretch>
        </p:blipFill>
        <p:spPr bwMode="auto">
          <a:xfrm>
            <a:off x="685800" y="304800"/>
            <a:ext cx="1143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219</Words>
  <Application>Microsoft Office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DATE: 1.04.2020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Rakshit</dc:creator>
  <cp:lastModifiedBy>rajni bala</cp:lastModifiedBy>
  <cp:revision>37</cp:revision>
  <dcterms:created xsi:type="dcterms:W3CDTF">2020-03-30T15:06:45Z</dcterms:created>
  <dcterms:modified xsi:type="dcterms:W3CDTF">2020-04-15T07:03:46Z</dcterms:modified>
</cp:coreProperties>
</file>